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495" r:id="rId4"/>
    <p:sldId id="492" r:id="rId5"/>
    <p:sldId id="449" r:id="rId6"/>
    <p:sldId id="491" r:id="rId7"/>
    <p:sldId id="490" r:id="rId8"/>
    <p:sldId id="421" r:id="rId9"/>
    <p:sldId id="480" r:id="rId10"/>
    <p:sldId id="387" r:id="rId11"/>
    <p:sldId id="493" r:id="rId12"/>
    <p:sldId id="494" r:id="rId13"/>
    <p:sldId id="488" r:id="rId14"/>
    <p:sldId id="477" r:id="rId15"/>
    <p:sldId id="487" r:id="rId16"/>
    <p:sldId id="482" r:id="rId17"/>
    <p:sldId id="337" r:id="rId18"/>
    <p:sldId id="414" r:id="rId19"/>
    <p:sldId id="352" r:id="rId20"/>
    <p:sldId id="269" r:id="rId21"/>
    <p:sldId id="304" r:id="rId22"/>
    <p:sldId id="485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5278" autoAdjust="0"/>
  </p:normalViewPr>
  <p:slideViewPr>
    <p:cSldViewPr>
      <p:cViewPr>
        <p:scale>
          <a:sx n="65" d="100"/>
          <a:sy n="65" d="100"/>
        </p:scale>
        <p:origin x="-1987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3805D-22D3-4B3A-95CB-54143C301654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5DF7F-351E-4323-9301-C397C8EE018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3E01-4083-41DD-8AB9-3BCD2919DEEA}" type="datetimeFigureOut">
              <a:rPr lang="pl-PL" smtClean="0"/>
              <a:pPr/>
              <a:t>13.02.2019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2.tiff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51.jpeg"/><Relationship Id="rId5" Type="http://schemas.openxmlformats.org/officeDocument/2006/relationships/image" Target="../media/image4.png"/><Relationship Id="rId10" Type="http://schemas.openxmlformats.org/officeDocument/2006/relationships/image" Target="../media/image50.jpeg"/><Relationship Id="rId4" Type="http://schemas.openxmlformats.org/officeDocument/2006/relationships/image" Target="../media/image3.tiff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tiff"/><Relationship Id="rId7" Type="http://schemas.openxmlformats.org/officeDocument/2006/relationships/image" Target="../media/image5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tiff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60.jpeg"/><Relationship Id="rId5" Type="http://schemas.openxmlformats.org/officeDocument/2006/relationships/image" Target="../media/image4.png"/><Relationship Id="rId10" Type="http://schemas.openxmlformats.org/officeDocument/2006/relationships/image" Target="../media/image59.jpeg"/><Relationship Id="rId4" Type="http://schemas.openxmlformats.org/officeDocument/2006/relationships/image" Target="../media/image3.tiff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tiff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66.jpeg"/><Relationship Id="rId5" Type="http://schemas.openxmlformats.org/officeDocument/2006/relationships/image" Target="../media/image4.png"/><Relationship Id="rId10" Type="http://schemas.openxmlformats.org/officeDocument/2006/relationships/image" Target="../media/image65.jpeg"/><Relationship Id="rId4" Type="http://schemas.openxmlformats.org/officeDocument/2006/relationships/image" Target="../media/image3.tiff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tiff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72.jpeg"/><Relationship Id="rId5" Type="http://schemas.openxmlformats.org/officeDocument/2006/relationships/image" Target="../media/image4.png"/><Relationship Id="rId10" Type="http://schemas.openxmlformats.org/officeDocument/2006/relationships/image" Target="../media/image71.jpeg"/><Relationship Id="rId4" Type="http://schemas.openxmlformats.org/officeDocument/2006/relationships/image" Target="../media/image3.tiff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tiff"/><Relationship Id="rId7" Type="http://schemas.openxmlformats.org/officeDocument/2006/relationships/image" Target="../media/image7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tiff"/><Relationship Id="rId7" Type="http://schemas.openxmlformats.org/officeDocument/2006/relationships/image" Target="../media/image7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tiff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83.jpeg"/><Relationship Id="rId5" Type="http://schemas.openxmlformats.org/officeDocument/2006/relationships/image" Target="../media/image4.png"/><Relationship Id="rId10" Type="http://schemas.openxmlformats.org/officeDocument/2006/relationships/image" Target="../media/image82.jpeg"/><Relationship Id="rId4" Type="http://schemas.openxmlformats.org/officeDocument/2006/relationships/image" Target="../media/image3.tiff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tiff"/><Relationship Id="rId7" Type="http://schemas.openxmlformats.org/officeDocument/2006/relationships/image" Target="../media/image8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tiff"/><Relationship Id="rId7" Type="http://schemas.openxmlformats.org/officeDocument/2006/relationships/image" Target="../media/image9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tiff"/><Relationship Id="rId7" Type="http://schemas.openxmlformats.org/officeDocument/2006/relationships/image" Target="../media/image1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14.jpeg"/><Relationship Id="rId4" Type="http://schemas.openxmlformats.org/officeDocument/2006/relationships/image" Target="../media/image3.tif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tiff"/><Relationship Id="rId7" Type="http://schemas.openxmlformats.org/officeDocument/2006/relationships/image" Target="../media/image1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2.tiff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21.jpeg"/><Relationship Id="rId5" Type="http://schemas.openxmlformats.org/officeDocument/2006/relationships/image" Target="../media/image4.png"/><Relationship Id="rId10" Type="http://schemas.openxmlformats.org/officeDocument/2006/relationships/image" Target="../media/image20.jpeg"/><Relationship Id="rId4" Type="http://schemas.openxmlformats.org/officeDocument/2006/relationships/image" Target="../media/image3.tiff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tiff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28.jpeg"/><Relationship Id="rId5" Type="http://schemas.openxmlformats.org/officeDocument/2006/relationships/image" Target="../media/image4.png"/><Relationship Id="rId10" Type="http://schemas.openxmlformats.org/officeDocument/2006/relationships/image" Target="../media/image27.jpeg"/><Relationship Id="rId4" Type="http://schemas.openxmlformats.org/officeDocument/2006/relationships/image" Target="../media/image3.tiff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.tiff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34.jpeg"/><Relationship Id="rId5" Type="http://schemas.openxmlformats.org/officeDocument/2006/relationships/image" Target="../media/image4.png"/><Relationship Id="rId10" Type="http://schemas.openxmlformats.org/officeDocument/2006/relationships/image" Target="../media/image33.jpeg"/><Relationship Id="rId4" Type="http://schemas.openxmlformats.org/officeDocument/2006/relationships/image" Target="../media/image3.tiff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tiff"/><Relationship Id="rId7" Type="http://schemas.openxmlformats.org/officeDocument/2006/relationships/image" Target="../media/image3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41.jpeg"/><Relationship Id="rId4" Type="http://schemas.openxmlformats.org/officeDocument/2006/relationships/image" Target="../media/image3.tiff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ZESPÓŁ SZKÓŁ NR 5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0" y="620688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WYDARZENIA  I OSIĄGNIĘCIA </a:t>
            </a:r>
          </a:p>
          <a:p>
            <a:r>
              <a:rPr lang="pl-PL" sz="4800" dirty="0" smtClean="0">
                <a:solidFill>
                  <a:schemeClr val="bg1"/>
                </a:solidFill>
              </a:rPr>
              <a:t>         </a:t>
            </a:r>
            <a:r>
              <a:rPr lang="pl-PL" sz="4000" dirty="0" smtClean="0">
                <a:solidFill>
                  <a:schemeClr val="bg1"/>
                </a:solidFill>
              </a:rPr>
              <a:t> I SEMESTR  ROKU SZK. 2018/2019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14" name="Obraz 13" descr="zs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2348880"/>
            <a:ext cx="3272043" cy="2961687"/>
          </a:xfrm>
          <a:prstGeom prst="rect">
            <a:avLst/>
          </a:prstGeom>
        </p:spPr>
      </p:pic>
      <p:pic>
        <p:nvPicPr>
          <p:cNvPr id="15" name="Obraz 14" descr="lo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6" y="3861048"/>
            <a:ext cx="1512168" cy="1536657"/>
          </a:xfrm>
          <a:prstGeom prst="rect">
            <a:avLst/>
          </a:prstGeom>
        </p:spPr>
      </p:pic>
      <p:pic>
        <p:nvPicPr>
          <p:cNvPr id="16" name="Obraz 15" descr="gim43kontur-gruby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4" y="4653136"/>
            <a:ext cx="3037129" cy="10081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772816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</a:rPr>
              <a:t>w Zespole Szkół nr 5</a:t>
            </a:r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5931024"/>
            <a:ext cx="820891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0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  <a:latin typeface="Bookman Old Style" pitchFamily="18" charset="0"/>
              </a:rPr>
              <a:t>DZIEŃ  NAUCZYCIELA</a:t>
            </a:r>
          </a:p>
          <a:p>
            <a:pPr algn="ctr"/>
            <a:endParaRPr lang="pl-PL" sz="5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788024" y="5877272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            </a:t>
            </a:r>
            <a:endParaRPr lang="pl-PL" sz="32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759624" y="616530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Przygotowała: K.Różycka-  </a:t>
            </a:r>
          </a:p>
          <a:p>
            <a:r>
              <a:rPr lang="pl-PL" b="1" dirty="0" smtClean="0"/>
              <a:t>                           Kasztelan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pic>
        <p:nvPicPr>
          <p:cNvPr id="19" name="Obraz 18" descr="IMG_6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3789040"/>
            <a:ext cx="2512351" cy="2088232"/>
          </a:xfrm>
          <a:prstGeom prst="rect">
            <a:avLst/>
          </a:prstGeom>
        </p:spPr>
      </p:pic>
      <p:pic>
        <p:nvPicPr>
          <p:cNvPr id="20" name="Obraz 19" descr="IMG_6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556792"/>
            <a:ext cx="2915816" cy="1950659"/>
          </a:xfrm>
          <a:prstGeom prst="rect">
            <a:avLst/>
          </a:prstGeom>
        </p:spPr>
      </p:pic>
      <p:pic>
        <p:nvPicPr>
          <p:cNvPr id="21" name="Obraz 20" descr="IMG_64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852936"/>
            <a:ext cx="2908507" cy="2376264"/>
          </a:xfrm>
          <a:prstGeom prst="rect">
            <a:avLst/>
          </a:prstGeom>
        </p:spPr>
      </p:pic>
      <p:pic>
        <p:nvPicPr>
          <p:cNvPr id="22" name="Obraz 21" descr="IMG_64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861048"/>
            <a:ext cx="2470652" cy="2052872"/>
          </a:xfrm>
          <a:prstGeom prst="rect">
            <a:avLst/>
          </a:prstGeom>
        </p:spPr>
      </p:pic>
      <p:pic>
        <p:nvPicPr>
          <p:cNvPr id="23" name="Obraz 22" descr="IMG_64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1484784"/>
            <a:ext cx="3024335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558924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45224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0" y="-243408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           </a:t>
            </a:r>
            <a:r>
              <a:rPr lang="pl-PL" sz="4400" dirty="0" smtClean="0">
                <a:solidFill>
                  <a:schemeClr val="bg1"/>
                </a:solidFill>
              </a:rPr>
              <a:t>PODSUMOWANIE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 WSPÓŁZAWODNICTWA SPORTOWEGO SZKÓŁ        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                </a:t>
            </a:r>
            <a:r>
              <a:rPr lang="pl-PL" sz="2800" dirty="0" smtClean="0">
                <a:solidFill>
                  <a:schemeClr val="bg1"/>
                </a:solidFill>
              </a:rPr>
              <a:t>W ROKU SZKOLNYM  2017/2018</a:t>
            </a:r>
          </a:p>
        </p:txBody>
      </p:sp>
      <p:pic>
        <p:nvPicPr>
          <p:cNvPr id="17" name="Obraz 16" descr="DSC_033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4077072"/>
            <a:ext cx="2016223" cy="133542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4644008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Przygotowała:  B. Jaśkiewicz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pic>
        <p:nvPicPr>
          <p:cNvPr id="20" name="Obraz 19" descr="DSC_04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3768" y="1772816"/>
            <a:ext cx="4200230" cy="2232248"/>
          </a:xfrm>
          <a:prstGeom prst="rect">
            <a:avLst/>
          </a:prstGeom>
        </p:spPr>
      </p:pic>
      <p:pic>
        <p:nvPicPr>
          <p:cNvPr id="21" name="Obraz 20" descr="DSC_04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1772816"/>
            <a:ext cx="2226209" cy="1656184"/>
          </a:xfrm>
          <a:prstGeom prst="rect">
            <a:avLst/>
          </a:prstGeom>
        </p:spPr>
      </p:pic>
      <p:pic>
        <p:nvPicPr>
          <p:cNvPr id="22" name="Obraz 21" descr="DSC_032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2000" y="4077072"/>
            <a:ext cx="2065640" cy="1368152"/>
          </a:xfrm>
          <a:prstGeom prst="rect">
            <a:avLst/>
          </a:prstGeom>
        </p:spPr>
      </p:pic>
      <p:pic>
        <p:nvPicPr>
          <p:cNvPr id="23" name="Obraz 22" descr="DSC_046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645024"/>
            <a:ext cx="2208446" cy="1224136"/>
          </a:xfrm>
          <a:prstGeom prst="rect">
            <a:avLst/>
          </a:prstGeom>
        </p:spPr>
      </p:pic>
      <p:pic>
        <p:nvPicPr>
          <p:cNvPr id="24" name="Obraz 23" descr="DSC_034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32240" y="1772816"/>
            <a:ext cx="2314525" cy="1584176"/>
          </a:xfrm>
          <a:prstGeom prst="rect">
            <a:avLst/>
          </a:prstGeom>
        </p:spPr>
      </p:pic>
      <p:pic>
        <p:nvPicPr>
          <p:cNvPr id="25" name="Obraz 24" descr="DSC_042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04248" y="3501008"/>
            <a:ext cx="2243088" cy="15841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779912" y="188640"/>
            <a:ext cx="52200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  II MIEJSCE</a:t>
            </a:r>
          </a:p>
          <a:p>
            <a:r>
              <a:rPr lang="pl-PL" sz="5400" dirty="0" smtClean="0">
                <a:solidFill>
                  <a:schemeClr val="bg1"/>
                </a:solidFill>
              </a:rPr>
              <a:t>     XVIII  Liceum </a:t>
            </a:r>
          </a:p>
          <a:p>
            <a:r>
              <a:rPr lang="pl-PL" sz="5400" dirty="0" smtClean="0">
                <a:solidFill>
                  <a:schemeClr val="bg1"/>
                </a:solidFill>
              </a:rPr>
              <a:t>Ogólnokształcące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</a:t>
            </a:r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14" name="Obraz 13" descr="IMG_49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924944"/>
            <a:ext cx="3562809" cy="2664296"/>
          </a:xfrm>
          <a:prstGeom prst="rect">
            <a:avLst/>
          </a:prstGeom>
        </p:spPr>
      </p:pic>
      <p:pic>
        <p:nvPicPr>
          <p:cNvPr id="15" name="Obraz 14" descr="IMG_49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550" y="332656"/>
            <a:ext cx="3588190" cy="2664296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179512" y="3284984"/>
            <a:ext cx="522007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III  MIEJSCE</a:t>
            </a:r>
          </a:p>
          <a:p>
            <a:r>
              <a:rPr lang="pl-PL" sz="5400" dirty="0" smtClean="0">
                <a:solidFill>
                  <a:schemeClr val="bg1"/>
                </a:solidFill>
              </a:rPr>
              <a:t>Gimnazjum nr 43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</a:t>
            </a:r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076056" y="530120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Koordynatorzy: B. Jaśkiewicz,                             C. Jankowski, A. Sawicka, M. Matuszak</a:t>
            </a:r>
          </a:p>
          <a:p>
            <a:r>
              <a:rPr lang="pl-PL" b="1" dirty="0" smtClean="0"/>
              <a:t>K. Różycka- Kasztelan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251520" y="0"/>
            <a:ext cx="77048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                        </a:t>
            </a:r>
            <a:r>
              <a:rPr lang="pl-PL" sz="2800" b="1" dirty="0" smtClean="0">
                <a:solidFill>
                  <a:schemeClr val="bg1"/>
                </a:solidFill>
              </a:rPr>
              <a:t>MUR-ALE... NIEPODLEGŁOŚĆ   UŁAŃSKA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7" name="Prostokąt 36"/>
          <p:cNvSpPr/>
          <p:nvPr/>
        </p:nvSpPr>
        <p:spPr>
          <a:xfrm>
            <a:off x="1475656" y="404664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        Projekt artystyczno-edukacyjny  100. rocznicy Niepodległej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39" name="Obraz 38" descr="beznazw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3933056"/>
            <a:ext cx="901219" cy="1296144"/>
          </a:xfrm>
          <a:prstGeom prst="rect">
            <a:avLst/>
          </a:prstGeom>
        </p:spPr>
      </p:pic>
      <p:pic>
        <p:nvPicPr>
          <p:cNvPr id="14" name="Obraz 13" descr="mural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9752" y="764704"/>
            <a:ext cx="4786337" cy="3024336"/>
          </a:xfrm>
          <a:prstGeom prst="rect">
            <a:avLst/>
          </a:prstGeom>
        </p:spPr>
      </p:pic>
      <p:pic>
        <p:nvPicPr>
          <p:cNvPr id="15" name="Obraz 14" descr="mur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4005064"/>
            <a:ext cx="2160240" cy="1225313"/>
          </a:xfrm>
          <a:prstGeom prst="rect">
            <a:avLst/>
          </a:prstGeom>
        </p:spPr>
      </p:pic>
      <p:pic>
        <p:nvPicPr>
          <p:cNvPr id="16" name="Obraz 15" descr="00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11760" y="3933056"/>
            <a:ext cx="3632575" cy="1296144"/>
          </a:xfrm>
          <a:prstGeom prst="rect">
            <a:avLst/>
          </a:prstGeom>
        </p:spPr>
      </p:pic>
      <p:pic>
        <p:nvPicPr>
          <p:cNvPr id="19" name="Obraz 18" descr="tymczasowy-z-191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44" y="0"/>
            <a:ext cx="693936" cy="725163"/>
          </a:xfrm>
          <a:prstGeom prst="rect">
            <a:avLst/>
          </a:prstGeom>
        </p:spPr>
      </p:pic>
      <p:pic>
        <p:nvPicPr>
          <p:cNvPr id="20" name="Obraz 19" descr="godlo-848x102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72400" y="0"/>
            <a:ext cx="604168" cy="7295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-9939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11 LISTOPADA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K.Różycka-Kasztelan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pic>
        <p:nvPicPr>
          <p:cNvPr id="15" name="Obraz 14" descr="11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548680"/>
            <a:ext cx="3456384" cy="1944216"/>
          </a:xfrm>
          <a:prstGeom prst="rect">
            <a:avLst/>
          </a:prstGeom>
        </p:spPr>
      </p:pic>
      <p:pic>
        <p:nvPicPr>
          <p:cNvPr id="11" name="Obraz 10" descr="_MG_99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2636912"/>
            <a:ext cx="4656773" cy="2592288"/>
          </a:xfrm>
          <a:prstGeom prst="rect">
            <a:avLst/>
          </a:prstGeom>
        </p:spPr>
      </p:pic>
      <p:pic>
        <p:nvPicPr>
          <p:cNvPr id="16" name="Obraz 15" descr="_MG_99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852936"/>
            <a:ext cx="1944216" cy="2396691"/>
          </a:xfrm>
          <a:prstGeom prst="rect">
            <a:avLst/>
          </a:prstGeom>
        </p:spPr>
      </p:pic>
      <p:pic>
        <p:nvPicPr>
          <p:cNvPr id="18" name="Obraz 17" descr="_MG_998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30017" y="548680"/>
            <a:ext cx="2813983" cy="1959423"/>
          </a:xfrm>
          <a:prstGeom prst="rect">
            <a:avLst/>
          </a:prstGeom>
        </p:spPr>
      </p:pic>
      <p:pic>
        <p:nvPicPr>
          <p:cNvPr id="19" name="Obraz 18" descr="_MG_994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48680"/>
            <a:ext cx="2807804" cy="1944216"/>
          </a:xfrm>
          <a:prstGeom prst="rect">
            <a:avLst/>
          </a:prstGeom>
        </p:spPr>
      </p:pic>
      <p:pic>
        <p:nvPicPr>
          <p:cNvPr id="20" name="Obraz 19" descr="_MG_000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20272" y="2780928"/>
            <a:ext cx="1940716" cy="2520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Koordynator:  M. Kujawska</a:t>
            </a:r>
          </a:p>
          <a:p>
            <a:r>
              <a:rPr lang="pl-PL" b="1" dirty="0" smtClean="0"/>
              <a:t>Opiekun: M. </a:t>
            </a:r>
            <a:r>
              <a:rPr lang="pl-PL" b="1" dirty="0" err="1" smtClean="0"/>
              <a:t>Matuszk</a:t>
            </a:r>
            <a:r>
              <a:rPr lang="pl-PL" b="1" dirty="0" smtClean="0"/>
              <a:t>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1763688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6" name="Prostokąt 15"/>
          <p:cNvSpPr/>
          <p:nvPr/>
        </p:nvSpPr>
        <p:spPr>
          <a:xfrm>
            <a:off x="-396552" y="-315416"/>
            <a:ext cx="9721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      </a:t>
            </a:r>
            <a:r>
              <a:rPr lang="pl-PL" sz="4000" b="1" dirty="0" smtClean="0">
                <a:solidFill>
                  <a:schemeClr val="bg1"/>
                </a:solidFill>
              </a:rPr>
              <a:t>Projekt „MOVING2HEALTH”                                           </a:t>
            </a:r>
            <a:r>
              <a:rPr lang="pl-PL" sz="3200" b="1" dirty="0" smtClean="0">
                <a:solidFill>
                  <a:schemeClr val="bg1"/>
                </a:solidFill>
              </a:rPr>
              <a:t>       </a:t>
            </a:r>
          </a:p>
          <a:p>
            <a:r>
              <a:rPr lang="pl-PL" sz="3200" b="1" dirty="0" smtClean="0">
                <a:solidFill>
                  <a:schemeClr val="bg1"/>
                </a:solidFill>
              </a:rPr>
              <a:t>           </a:t>
            </a:r>
            <a:r>
              <a:rPr lang="pl-PL" sz="2800" b="1" dirty="0" smtClean="0">
                <a:solidFill>
                  <a:schemeClr val="bg1"/>
                </a:solidFill>
              </a:rPr>
              <a:t>w ramach programu Erasmus + - spotkanie w Rumuni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Znalezione obrazy dla zapytania erasmus plus">
            <a:extLst>
              <a:ext uri="{FF2B5EF4-FFF2-40B4-BE49-F238E27FC236}">
                <a16:creationId xmlns:a16="http://schemas.microsoft.com/office/drawing/2014/main" xmlns="" id="{EC1840D1-FA91-45AA-9638-E5C2FFAD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78861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Znalezione obrazy dla zapytania erasmus plus">
            <a:extLst>
              <a:ext uri="{FF2B5EF4-FFF2-40B4-BE49-F238E27FC236}">
                <a16:creationId xmlns:a16="http://schemas.microsoft.com/office/drawing/2014/main" xmlns="" id="{EC1840D1-FA91-45AA-9638-E5C2FFAD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720080" cy="5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 descr="11111111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24744"/>
            <a:ext cx="1656184" cy="4227677"/>
          </a:xfrm>
          <a:prstGeom prst="rect">
            <a:avLst/>
          </a:prstGeom>
        </p:spPr>
      </p:pic>
      <p:pic>
        <p:nvPicPr>
          <p:cNvPr id="22" name="Obraz 21" descr="2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79713" y="1124744"/>
            <a:ext cx="2016224" cy="1883608"/>
          </a:xfrm>
          <a:prstGeom prst="rect">
            <a:avLst/>
          </a:prstGeom>
        </p:spPr>
      </p:pic>
      <p:pic>
        <p:nvPicPr>
          <p:cNvPr id="23" name="Obraz 22" descr="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1720" y="3140968"/>
            <a:ext cx="1944216" cy="2088955"/>
          </a:xfrm>
          <a:prstGeom prst="rect">
            <a:avLst/>
          </a:prstGeom>
        </p:spPr>
      </p:pic>
      <p:pic>
        <p:nvPicPr>
          <p:cNvPr id="24" name="Obraz 23" descr="4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60032" y="3379567"/>
            <a:ext cx="3312368" cy="2193906"/>
          </a:xfrm>
          <a:prstGeom prst="rect">
            <a:avLst/>
          </a:prstGeom>
        </p:spPr>
      </p:pic>
      <p:pic>
        <p:nvPicPr>
          <p:cNvPr id="25" name="Obraz 24" descr="33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32040" y="1124743"/>
            <a:ext cx="3168352" cy="20985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REŻYSER: A. Pawłowska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2195736" y="116632"/>
            <a:ext cx="56166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400" b="1" cap="all" dirty="0" smtClean="0"/>
              <a:t>                </a:t>
            </a:r>
            <a:r>
              <a:rPr lang="pl-PL" sz="2400" b="1" cap="all" dirty="0" smtClean="0">
                <a:solidFill>
                  <a:srgbClr val="FF0000"/>
                </a:solidFill>
              </a:rPr>
              <a:t>Sto  lat  niepodległa 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611560" y="62068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                                    Premierę  30. 11. 2018 r. w MOK Police, ul. Siedlecka 1a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1" name="Obraz 20" descr="plakat_bialo_czerwon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1124744"/>
            <a:ext cx="3235945" cy="44644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1124744"/>
            <a:ext cx="3194596" cy="433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579120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66124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615673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075865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237312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-9939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572000" y="5733256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Koordynatorzy:                                                                       W. Kobzdej, A. Sawicka , M. Matuszak, </a:t>
            </a:r>
            <a:endParaRPr lang="pl-PL" b="1" dirty="0"/>
          </a:p>
        </p:txBody>
      </p:sp>
      <p:pic>
        <p:nvPicPr>
          <p:cNvPr id="11" name="Obraz 10" descr="999999999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476672"/>
            <a:ext cx="4315146" cy="2410187"/>
          </a:xfrm>
          <a:prstGeom prst="rect">
            <a:avLst/>
          </a:prstGeom>
        </p:spPr>
      </p:pic>
      <p:pic>
        <p:nvPicPr>
          <p:cNvPr id="16" name="Obraz 15" descr="888888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924944"/>
            <a:ext cx="9144000" cy="27109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 - 2018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475656" y="6093296"/>
            <a:ext cx="6786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ISKIERKOWA RODZINA !</a:t>
            </a:r>
          </a:p>
        </p:txBody>
      </p:sp>
      <p:pic>
        <p:nvPicPr>
          <p:cNvPr id="5" name="Obraz 4" descr="_MG_8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7992888" cy="53285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323528" y="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VII FESTYN RODZINNY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ZESPOŁU SZKÓŁ NR 5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995936" y="5805264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ORGANIZATOR: M. Sass </a:t>
            </a:r>
          </a:p>
        </p:txBody>
      </p:sp>
      <p:pic>
        <p:nvPicPr>
          <p:cNvPr id="15" name="Obraz 14" descr="_MG_96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1268760"/>
            <a:ext cx="3161928" cy="2044713"/>
          </a:xfrm>
          <a:prstGeom prst="rect">
            <a:avLst/>
          </a:prstGeom>
        </p:spPr>
      </p:pic>
      <p:pic>
        <p:nvPicPr>
          <p:cNvPr id="16" name="Obraz 15" descr="_MG_97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3356992"/>
            <a:ext cx="3161928" cy="2076333"/>
          </a:xfrm>
          <a:prstGeom prst="rect">
            <a:avLst/>
          </a:prstGeom>
        </p:spPr>
      </p:pic>
      <p:pic>
        <p:nvPicPr>
          <p:cNvPr id="17" name="Obraz 16" descr="_MG_97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196752"/>
            <a:ext cx="1440160" cy="2160240"/>
          </a:xfrm>
          <a:prstGeom prst="rect">
            <a:avLst/>
          </a:prstGeom>
        </p:spPr>
      </p:pic>
      <p:pic>
        <p:nvPicPr>
          <p:cNvPr id="18" name="Obraz 17" descr="_MG_972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7664" y="3356992"/>
            <a:ext cx="1475421" cy="2204864"/>
          </a:xfrm>
          <a:prstGeom prst="rect">
            <a:avLst/>
          </a:prstGeom>
        </p:spPr>
      </p:pic>
      <p:pic>
        <p:nvPicPr>
          <p:cNvPr id="19" name="Obraz 18" descr="_MG_971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06725" y="1196752"/>
            <a:ext cx="1437275" cy="2016224"/>
          </a:xfrm>
          <a:prstGeom prst="rect">
            <a:avLst/>
          </a:prstGeom>
        </p:spPr>
      </p:pic>
      <p:pic>
        <p:nvPicPr>
          <p:cNvPr id="20" name="Obraz 19" descr="_MG_970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00192" y="3284983"/>
            <a:ext cx="1469877" cy="23246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0256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539552" y="188640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>
                <a:solidFill>
                  <a:schemeClr val="bg1"/>
                </a:solidFill>
                <a:latin typeface="Arial Black" pitchFamily="34" charset="0"/>
              </a:rPr>
              <a:t>Motto na rok szkolny 2018/2019</a:t>
            </a:r>
            <a:endParaRPr lang="pl-PL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5" name="Obraz 14" descr="motto na rok 2018-20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908720"/>
            <a:ext cx="8208912" cy="44633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SERDUSZKOWA PACZKA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499992" y="5301208"/>
            <a:ext cx="443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Wychowawcy  i  klasy                                                                          oraz   W. Kobzdej, M. Matuszak. R.Stańczuk</a:t>
            </a:r>
            <a:endParaRPr lang="pl-PL" b="1" dirty="0"/>
          </a:p>
        </p:txBody>
      </p:sp>
      <p:pic>
        <p:nvPicPr>
          <p:cNvPr id="2050" name="Picture 2" descr="C:\Users\Edyta\Desktop\serduszkowa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692696"/>
            <a:ext cx="5758130" cy="3240359"/>
          </a:xfrm>
          <a:prstGeom prst="rect">
            <a:avLst/>
          </a:prstGeom>
          <a:noFill/>
        </p:spPr>
      </p:pic>
      <p:pic>
        <p:nvPicPr>
          <p:cNvPr id="2051" name="Picture 3" descr="C:\Users\Edyta\Desktop\serduszkow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99048" y="1844824"/>
            <a:ext cx="6044952" cy="340176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260648" y="332656"/>
            <a:ext cx="10836696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   ŚWIĄTECZNY TURNIEJ  DWÓJEK KOSZYKARSKICH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21 GRUDNIA 2018 R.</a:t>
            </a:r>
            <a:br>
              <a:rPr lang="pl-PL" sz="4000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95536" y="565767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Dorota Chmiel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Mirosław Żylik</a:t>
            </a:r>
          </a:p>
        </p:txBody>
      </p:sp>
      <p:pic>
        <p:nvPicPr>
          <p:cNvPr id="9" name="Obraz 8" descr="trojki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3672408" cy="2181737"/>
          </a:xfrm>
          <a:prstGeom prst="rect">
            <a:avLst/>
          </a:prstGeom>
        </p:spPr>
      </p:pic>
      <p:pic>
        <p:nvPicPr>
          <p:cNvPr id="10" name="Obraz 9" descr="trojki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3672408" cy="2239892"/>
          </a:xfrm>
          <a:prstGeom prst="rect">
            <a:avLst/>
          </a:prstGeom>
        </p:spPr>
      </p:pic>
      <p:pic>
        <p:nvPicPr>
          <p:cNvPr id="11" name="Obraz 10" descr="trólki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17032"/>
            <a:ext cx="2758216" cy="2000264"/>
          </a:xfrm>
          <a:prstGeom prst="rect">
            <a:avLst/>
          </a:prstGeom>
        </p:spPr>
      </p:pic>
      <p:pic>
        <p:nvPicPr>
          <p:cNvPr id="15" name="Obraz 14" descr="trójki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3501008"/>
            <a:ext cx="1445968" cy="2183128"/>
          </a:xfrm>
          <a:prstGeom prst="rect">
            <a:avLst/>
          </a:prstGeom>
        </p:spPr>
      </p:pic>
      <p:pic>
        <p:nvPicPr>
          <p:cNvPr id="16" name="Obraz 15" descr="trojki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3501008"/>
            <a:ext cx="3312368" cy="219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691680" y="116632"/>
            <a:ext cx="65971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NAJLEPSI UCZNIOWIE ZESPOŁU SZKÓŁ NR 5</a:t>
            </a:r>
          </a:p>
          <a:p>
            <a:r>
              <a:rPr lang="pl-PL" sz="2800" b="1" dirty="0" smtClean="0">
                <a:solidFill>
                  <a:schemeClr val="bg1"/>
                </a:solidFill>
              </a:rPr>
              <a:t>            I SEMESTR  ROK SZK. 2018/2019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16" name="Obraz 15" descr="DSC_09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196752"/>
            <a:ext cx="6228184" cy="4183438"/>
          </a:xfrm>
          <a:prstGeom prst="rect">
            <a:avLst/>
          </a:prstGeom>
        </p:spPr>
      </p:pic>
      <p:pic>
        <p:nvPicPr>
          <p:cNvPr id="18" name="Obraz 17" descr="imag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1196752"/>
            <a:ext cx="940282" cy="9361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0256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23528" y="0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</a:rPr>
              <a:t>             KADRA   2018/2019 </a:t>
            </a:r>
            <a:endParaRPr lang="pl-PL" sz="4800" dirty="0">
              <a:solidFill>
                <a:schemeClr val="bg1"/>
              </a:solidFill>
            </a:endParaRPr>
          </a:p>
        </p:txBody>
      </p:sp>
      <p:pic>
        <p:nvPicPr>
          <p:cNvPr id="17" name="Obraz 16" descr="DSC_0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764704"/>
            <a:ext cx="6957949" cy="4608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0256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23528" y="0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</a:rPr>
              <a:t>    DRUŻYNY SZKOLNE  2018/2019 </a:t>
            </a:r>
            <a:endParaRPr lang="pl-PL" sz="4800" dirty="0">
              <a:solidFill>
                <a:schemeClr val="bg1"/>
              </a:solidFill>
            </a:endParaRPr>
          </a:p>
        </p:txBody>
      </p:sp>
      <p:pic>
        <p:nvPicPr>
          <p:cNvPr id="13" name="Obraz 12" descr="11111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764704"/>
            <a:ext cx="3236326" cy="2592288"/>
          </a:xfrm>
          <a:prstGeom prst="rect">
            <a:avLst/>
          </a:prstGeom>
        </p:spPr>
      </p:pic>
      <p:pic>
        <p:nvPicPr>
          <p:cNvPr id="15" name="Obraz 14" descr="44252447_194121531487034_4695905078651912192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764704"/>
            <a:ext cx="3172098" cy="2848233"/>
          </a:xfrm>
          <a:prstGeom prst="rect">
            <a:avLst/>
          </a:prstGeom>
        </p:spPr>
      </p:pic>
      <p:pic>
        <p:nvPicPr>
          <p:cNvPr id="14" name="Obraz 13" descr="50445750_2051964111586197_8386165688321966080_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3861048"/>
            <a:ext cx="3131840" cy="2087384"/>
          </a:xfrm>
          <a:prstGeom prst="rect">
            <a:avLst/>
          </a:prstGeom>
        </p:spPr>
      </p:pic>
      <p:pic>
        <p:nvPicPr>
          <p:cNvPr id="1026" name="Picture 2" descr="C:\Users\Edyta\Desktop\DSC0683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9632" y="3140968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788024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Trenerzy:  D. Gładysz, T. Franczak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20" name="Prostokąt 19"/>
          <p:cNvSpPr/>
          <p:nvPr/>
        </p:nvSpPr>
        <p:spPr>
          <a:xfrm>
            <a:off x="2339752" y="116632"/>
            <a:ext cx="5936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MISTRZOSTWA SZCZECINA W KAJAKARSTWIE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3347864" y="260648"/>
            <a:ext cx="23762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b="1" dirty="0" smtClean="0"/>
              <a:t>      </a:t>
            </a:r>
            <a:r>
              <a:rPr lang="pl-PL" sz="2000" b="1" dirty="0" smtClean="0">
                <a:solidFill>
                  <a:schemeClr val="bg1"/>
                </a:solidFill>
              </a:rPr>
              <a:t>27 września 2018</a:t>
            </a:r>
          </a:p>
          <a:p>
            <a:endParaRPr lang="pl-PL" b="1" dirty="0" smtClean="0"/>
          </a:p>
          <a:p>
            <a:r>
              <a:rPr lang="pl-PL" b="1" dirty="0" smtClean="0"/>
              <a:t> </a:t>
            </a:r>
            <a:endParaRPr lang="pl-PL" dirty="0"/>
          </a:p>
        </p:txBody>
      </p:sp>
      <p:pic>
        <p:nvPicPr>
          <p:cNvPr id="23" name="Obraz 22" descr="44332975_247780579232774_7542842919812595712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5" y="1196752"/>
            <a:ext cx="3840427" cy="2880320"/>
          </a:xfrm>
          <a:prstGeom prst="rect">
            <a:avLst/>
          </a:prstGeom>
        </p:spPr>
      </p:pic>
      <p:pic>
        <p:nvPicPr>
          <p:cNvPr id="24" name="Obraz 23" descr="44263679_272516810038333_870612720125214720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1196752"/>
            <a:ext cx="3744416" cy="2808312"/>
          </a:xfrm>
          <a:prstGeom prst="rect">
            <a:avLst/>
          </a:prstGeom>
        </p:spPr>
      </p:pic>
      <p:sp>
        <p:nvSpPr>
          <p:cNvPr id="25" name="Prostokąt 24"/>
          <p:cNvSpPr/>
          <p:nvPr/>
        </p:nvSpPr>
        <p:spPr>
          <a:xfrm>
            <a:off x="5148064" y="4077072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I miejsce Szymon Kijańczuk ,            </a:t>
            </a:r>
          </a:p>
          <a:p>
            <a:r>
              <a:rPr lang="pl-PL" dirty="0" smtClean="0"/>
              <a:t>                 Krzysztof Kaczorkiewicz </a:t>
            </a:r>
            <a:endParaRPr lang="pl-PL" dirty="0"/>
          </a:p>
        </p:txBody>
      </p:sp>
      <p:sp>
        <p:nvSpPr>
          <p:cNvPr id="26" name="Prostokąt 25"/>
          <p:cNvSpPr/>
          <p:nvPr/>
        </p:nvSpPr>
        <p:spPr>
          <a:xfrm>
            <a:off x="5220072" y="4797152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II miejsce  Kacper Kmera,  </a:t>
            </a:r>
          </a:p>
          <a:p>
            <a:r>
              <a:rPr lang="pl-PL" dirty="0" smtClean="0"/>
              <a:t>                   Dawid Pilarski. </a:t>
            </a:r>
            <a:endParaRPr lang="pl-PL" dirty="0"/>
          </a:p>
        </p:txBody>
      </p:sp>
      <p:sp>
        <p:nvSpPr>
          <p:cNvPr id="27" name="Prostokąt 26"/>
          <p:cNvSpPr/>
          <p:nvPr/>
        </p:nvSpPr>
        <p:spPr>
          <a:xfrm>
            <a:off x="251520" y="4149080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I miejsce  Katarzyna Miłoś,    </a:t>
            </a:r>
          </a:p>
          <a:p>
            <a:r>
              <a:rPr lang="pl-PL" dirty="0" smtClean="0"/>
              <a:t>                 Natalia Przebinda</a:t>
            </a:r>
            <a:endParaRPr lang="pl-PL" dirty="0"/>
          </a:p>
        </p:txBody>
      </p:sp>
      <p:sp>
        <p:nvSpPr>
          <p:cNvPr id="28" name="Prostokąt 27"/>
          <p:cNvSpPr/>
          <p:nvPr/>
        </p:nvSpPr>
        <p:spPr>
          <a:xfrm>
            <a:off x="251520" y="4797152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II miejsce  Aleksandra Foryś,   </a:t>
            </a:r>
          </a:p>
          <a:p>
            <a:r>
              <a:rPr lang="pl-PL" dirty="0" smtClean="0"/>
              <a:t>                   Nikola Wolańska. 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0120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788024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Nauczyciele  WF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22" name="Prostokąt 21"/>
          <p:cNvSpPr/>
          <p:nvPr/>
        </p:nvSpPr>
        <p:spPr>
          <a:xfrm>
            <a:off x="3419872" y="332656"/>
            <a:ext cx="23762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b="1" dirty="0" smtClean="0"/>
              <a:t>      </a:t>
            </a:r>
            <a:r>
              <a:rPr lang="pl-PL" sz="2000" b="1" dirty="0" smtClean="0">
                <a:solidFill>
                  <a:schemeClr val="bg1"/>
                </a:solidFill>
              </a:rPr>
              <a:t>28 września 2018</a:t>
            </a:r>
          </a:p>
          <a:p>
            <a:endParaRPr lang="pl-PL" b="1" dirty="0" smtClean="0"/>
          </a:p>
          <a:p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18" name="Prostokąt 17"/>
          <p:cNvSpPr/>
          <p:nvPr/>
        </p:nvSpPr>
        <p:spPr>
          <a:xfrm>
            <a:off x="467544" y="0"/>
            <a:ext cx="83529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             Mistrzostwa Zespołu Szkół nr 5 w Lekkoatletyce </a:t>
            </a:r>
            <a:r>
              <a:rPr lang="pl-PL" dirty="0" smtClean="0">
                <a:solidFill>
                  <a:schemeClr val="bg1"/>
                </a:solidFill>
              </a:rPr>
              <a:t>                 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               w   ramach Europejskiego Tygodnia Sportu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9" name="Obraz 18" descr="IMG_63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980728"/>
            <a:ext cx="4343284" cy="2734830"/>
          </a:xfrm>
          <a:prstGeom prst="rect">
            <a:avLst/>
          </a:prstGeom>
        </p:spPr>
      </p:pic>
      <p:pic>
        <p:nvPicPr>
          <p:cNvPr id="21" name="Obraz 20" descr="IMG_635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4288" y="692696"/>
            <a:ext cx="1852394" cy="2401930"/>
          </a:xfrm>
          <a:prstGeom prst="rect">
            <a:avLst/>
          </a:prstGeom>
        </p:spPr>
      </p:pic>
      <p:pic>
        <p:nvPicPr>
          <p:cNvPr id="29" name="Obraz 28" descr="IMG_636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3140968"/>
            <a:ext cx="1728192" cy="2269887"/>
          </a:xfrm>
          <a:prstGeom prst="rect">
            <a:avLst/>
          </a:prstGeom>
        </p:spPr>
      </p:pic>
      <p:pic>
        <p:nvPicPr>
          <p:cNvPr id="30" name="Obraz 29" descr="IMG_633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980728"/>
            <a:ext cx="2555776" cy="1754044"/>
          </a:xfrm>
          <a:prstGeom prst="rect">
            <a:avLst/>
          </a:prstGeom>
        </p:spPr>
      </p:pic>
      <p:pic>
        <p:nvPicPr>
          <p:cNvPr id="32" name="Obraz 31" descr="IMG_634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7504" y="2996952"/>
            <a:ext cx="2592288" cy="1728192"/>
          </a:xfrm>
          <a:prstGeom prst="rect">
            <a:avLst/>
          </a:prstGeom>
        </p:spPr>
      </p:pic>
      <p:pic>
        <p:nvPicPr>
          <p:cNvPr id="33" name="Obraz 32" descr="IMG_634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07904" y="3789040"/>
            <a:ext cx="1074797" cy="1603126"/>
          </a:xfrm>
          <a:prstGeom prst="rect">
            <a:avLst/>
          </a:prstGeom>
        </p:spPr>
      </p:pic>
      <p:pic>
        <p:nvPicPr>
          <p:cNvPr id="34" name="Obraz 33" descr="IMG_634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36096" y="3789040"/>
            <a:ext cx="1039562" cy="16854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644008" y="544522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Przygotowała:  M. Sass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9" name="Prostokąt 18"/>
          <p:cNvSpPr/>
          <p:nvPr/>
        </p:nvSpPr>
        <p:spPr>
          <a:xfrm>
            <a:off x="1907704" y="-171400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b="1" dirty="0" smtClean="0"/>
              <a:t> </a:t>
            </a:r>
            <a:r>
              <a:rPr lang="pl-PL" sz="3600" b="1" dirty="0" smtClean="0">
                <a:solidFill>
                  <a:schemeClr val="bg1"/>
                </a:solidFill>
              </a:rPr>
              <a:t>Europejski Dzień Języków</a:t>
            </a:r>
          </a:p>
          <a:p>
            <a:endParaRPr lang="pl-PL" b="1" dirty="0" smtClean="0"/>
          </a:p>
          <a:p>
            <a:r>
              <a:rPr lang="pl-PL" b="1" dirty="0" smtClean="0"/>
              <a:t> </a:t>
            </a:r>
            <a:endParaRPr lang="pl-PL" dirty="0"/>
          </a:p>
        </p:txBody>
      </p:sp>
      <p:pic>
        <p:nvPicPr>
          <p:cNvPr id="11" name="Obraz 10" descr="IMG_63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836712"/>
            <a:ext cx="3923928" cy="1851620"/>
          </a:xfrm>
          <a:prstGeom prst="rect">
            <a:avLst/>
          </a:prstGeom>
        </p:spPr>
      </p:pic>
      <p:pic>
        <p:nvPicPr>
          <p:cNvPr id="14" name="Obraz 13" descr="IMG_63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2924944"/>
            <a:ext cx="2843808" cy="1895872"/>
          </a:xfrm>
          <a:prstGeom prst="rect">
            <a:avLst/>
          </a:prstGeom>
        </p:spPr>
      </p:pic>
      <p:pic>
        <p:nvPicPr>
          <p:cNvPr id="15" name="Obraz 14" descr="IMG_63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3284984"/>
            <a:ext cx="2808312" cy="1872208"/>
          </a:xfrm>
          <a:prstGeom prst="rect">
            <a:avLst/>
          </a:prstGeom>
        </p:spPr>
      </p:pic>
      <p:pic>
        <p:nvPicPr>
          <p:cNvPr id="16" name="Obraz 15" descr="IMG_629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356992"/>
            <a:ext cx="2915816" cy="1943877"/>
          </a:xfrm>
          <a:prstGeom prst="rect">
            <a:avLst/>
          </a:prstGeom>
        </p:spPr>
      </p:pic>
      <p:pic>
        <p:nvPicPr>
          <p:cNvPr id="18" name="Obraz 17" descr="IMG_629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-5400000">
            <a:off x="44623" y="1115617"/>
            <a:ext cx="2537525" cy="1691683"/>
          </a:xfrm>
          <a:prstGeom prst="rect">
            <a:avLst/>
          </a:prstGeom>
        </p:spPr>
      </p:pic>
      <p:pic>
        <p:nvPicPr>
          <p:cNvPr id="21" name="Obraz 20" descr="IMG_630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6636399" y="1148577"/>
            <a:ext cx="2303237" cy="153549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58924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124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-1692696" y="0"/>
            <a:ext cx="12529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 OBÓZ INTEGRACYJNY  XVIII LO</a:t>
            </a:r>
          </a:p>
        </p:txBody>
      </p:sp>
      <p:pic>
        <p:nvPicPr>
          <p:cNvPr id="1026" name="Picture 2" descr="C:\Users\Dell\Desktop\do prezentacji\IMG_30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9400" y="-11658599"/>
            <a:ext cx="5392800" cy="3672855"/>
          </a:xfrm>
          <a:prstGeom prst="rect">
            <a:avLst/>
          </a:prstGeom>
          <a:noFill/>
        </p:spPr>
      </p:pic>
      <p:sp>
        <p:nvSpPr>
          <p:cNvPr id="18" name="Prostokąt 17"/>
          <p:cNvSpPr/>
          <p:nvPr/>
        </p:nvSpPr>
        <p:spPr>
          <a:xfrm>
            <a:off x="-396552" y="332656"/>
            <a:ext cx="9720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  MIĘDZYWODZIE  2018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2699792" y="4581128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E. Czajkowska, </a:t>
            </a:r>
            <a:r>
              <a:rPr lang="pl-PL" sz="2400" b="1" dirty="0" err="1" smtClean="0">
                <a:solidFill>
                  <a:schemeClr val="bg1"/>
                </a:solidFill>
              </a:rPr>
              <a:t>A.Sawicka</a:t>
            </a:r>
            <a:r>
              <a:rPr lang="pl-PL" sz="2400" b="1" dirty="0" smtClean="0">
                <a:solidFill>
                  <a:schemeClr val="bg1"/>
                </a:solidFill>
              </a:rPr>
              <a:t>,                    W.Kobzdej, A. Piekara</a:t>
            </a:r>
          </a:p>
          <a:p>
            <a:r>
              <a:rPr lang="pl-PL" sz="2400" b="1" dirty="0" smtClean="0">
                <a:solidFill>
                  <a:schemeClr val="bg1"/>
                </a:solidFill>
              </a:rPr>
              <a:t> i wychowawcy kl. I .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14" name="Obraz 13" descr="oboz_integracyjny_2018_grafik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2" y="1052736"/>
            <a:ext cx="3858018" cy="3528392"/>
          </a:xfrm>
          <a:prstGeom prst="rect">
            <a:avLst/>
          </a:prstGeom>
        </p:spPr>
      </p:pic>
      <p:pic>
        <p:nvPicPr>
          <p:cNvPr id="15" name="Obraz 14" descr="IMG_57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764704"/>
            <a:ext cx="2376263" cy="1584176"/>
          </a:xfrm>
          <a:prstGeom prst="rect">
            <a:avLst/>
          </a:prstGeom>
        </p:spPr>
      </p:pic>
      <p:pic>
        <p:nvPicPr>
          <p:cNvPr id="19" name="Obraz 18" descr="IMG_589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420888"/>
            <a:ext cx="2448272" cy="1632181"/>
          </a:xfrm>
          <a:prstGeom prst="rect">
            <a:avLst/>
          </a:prstGeom>
        </p:spPr>
      </p:pic>
      <p:pic>
        <p:nvPicPr>
          <p:cNvPr id="20" name="Obraz 19" descr="IMG_608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149080"/>
            <a:ext cx="2376264" cy="1488165"/>
          </a:xfrm>
          <a:prstGeom prst="rect">
            <a:avLst/>
          </a:prstGeom>
        </p:spPr>
      </p:pic>
      <p:pic>
        <p:nvPicPr>
          <p:cNvPr id="21" name="Obraz 20" descr="IMG_613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60232" y="836712"/>
            <a:ext cx="2376264" cy="1745432"/>
          </a:xfrm>
          <a:prstGeom prst="rect">
            <a:avLst/>
          </a:prstGeom>
        </p:spPr>
      </p:pic>
      <p:pic>
        <p:nvPicPr>
          <p:cNvPr id="22" name="Obraz 21" descr="IMG_61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60232" y="2636912"/>
            <a:ext cx="2411760" cy="1607840"/>
          </a:xfrm>
          <a:prstGeom prst="rect">
            <a:avLst/>
          </a:prstGeom>
        </p:spPr>
      </p:pic>
      <p:pic>
        <p:nvPicPr>
          <p:cNvPr id="23" name="Obraz 22" descr="IMG_623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60232" y="4293096"/>
            <a:ext cx="2376264" cy="15841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79120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124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6021288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949280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93296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SZKOLNY TURNIEJ WIEDZY O 12 PUŁKU UŁANÓW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7332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C. Jankowski     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4" name="Obraz 13" descr="DSC_01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548680"/>
            <a:ext cx="3384376" cy="2322803"/>
          </a:xfrm>
          <a:prstGeom prst="rect">
            <a:avLst/>
          </a:prstGeom>
        </p:spPr>
      </p:pic>
      <p:pic>
        <p:nvPicPr>
          <p:cNvPr id="15" name="Obraz 14" descr="DSC_01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3068960"/>
            <a:ext cx="3261539" cy="2160240"/>
          </a:xfrm>
          <a:prstGeom prst="rect">
            <a:avLst/>
          </a:prstGeom>
        </p:spPr>
      </p:pic>
      <p:pic>
        <p:nvPicPr>
          <p:cNvPr id="16" name="Obraz 15" descr="DSC_00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132856"/>
            <a:ext cx="2826666" cy="1872208"/>
          </a:xfrm>
          <a:prstGeom prst="rect">
            <a:avLst/>
          </a:prstGeom>
        </p:spPr>
      </p:pic>
      <p:pic>
        <p:nvPicPr>
          <p:cNvPr id="19" name="Obraz 18" descr="DSC_019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43487" y="2276872"/>
            <a:ext cx="2500513" cy="1656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22223</TotalTime>
  <Words>380</Words>
  <Application>Microsoft Office PowerPoint</Application>
  <PresentationFormat>Pokaz na ekranie (4:3)</PresentationFormat>
  <Paragraphs>102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w Zespole Szkół nr 5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        ŚWIĄTECZNY TURNIEJ  DWÓJEK KOSZYKARSKICH 21 GRUDNIA 2018 R. </vt:lpstr>
      <vt:lpstr>Slajd 22</vt:lpstr>
    </vt:vector>
  </TitlesOfParts>
  <Company>trans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Egzamin</dc:creator>
  <cp:lastModifiedBy>Michalina Mądryk</cp:lastModifiedBy>
  <cp:revision>1097</cp:revision>
  <dcterms:created xsi:type="dcterms:W3CDTF">2012-06-19T07:16:09Z</dcterms:created>
  <dcterms:modified xsi:type="dcterms:W3CDTF">2019-02-13T19:24:30Z</dcterms:modified>
</cp:coreProperties>
</file>